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EFFB392-0D71-4C06-888B-748A2F4436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the provided camera.exe</a:t>
            </a:r>
          </a:p>
          <a:p>
            <a:r>
              <a:rPr lang="en-US" dirty="0" smtClean="0"/>
              <a:t>12 movements are defines as below:</a:t>
            </a:r>
          </a:p>
          <a:p>
            <a:pPr lvl="1"/>
            <a:r>
              <a:rPr lang="en-US" dirty="0" smtClean="0"/>
              <a:t>4 </a:t>
            </a:r>
            <a:r>
              <a:rPr lang="en-US" dirty="0" smtClean="0"/>
              <a:t>arrow keys, </a:t>
            </a:r>
            <a:r>
              <a:rPr lang="en-US" dirty="0" err="1" smtClean="0"/>
              <a:t>pageup</a:t>
            </a:r>
            <a:r>
              <a:rPr lang="en-US" dirty="0" smtClean="0"/>
              <a:t>, </a:t>
            </a:r>
            <a:r>
              <a:rPr lang="en-US" dirty="0" err="1" smtClean="0"/>
              <a:t>pagedown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/>
              <a:t>the keys 1 to </a:t>
            </a:r>
            <a:r>
              <a:rPr lang="en-US" dirty="0" smtClean="0"/>
              <a:t>6.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irst </a:t>
            </a:r>
            <a:r>
              <a:rPr lang="en-US" dirty="0" smtClean="0"/>
              <a:t>six </a:t>
            </a:r>
            <a:r>
              <a:rPr lang="en-US" dirty="0" smtClean="0"/>
              <a:t>keys: change </a:t>
            </a:r>
            <a:r>
              <a:rPr lang="en-US" dirty="0" smtClean="0"/>
              <a:t>the position without changing the </a:t>
            </a:r>
            <a:r>
              <a:rPr lang="en-US" dirty="0" smtClean="0"/>
              <a:t>direction.</a:t>
            </a:r>
          </a:p>
          <a:p>
            <a:pPr lvl="1"/>
            <a:r>
              <a:rPr lang="en-US" dirty="0" smtClean="0"/>
              <a:t>L</a:t>
            </a:r>
            <a:r>
              <a:rPr lang="en-US" dirty="0" smtClean="0"/>
              <a:t>ast </a:t>
            </a:r>
            <a:r>
              <a:rPr lang="en-US" dirty="0" smtClean="0"/>
              <a:t>six </a:t>
            </a:r>
            <a:r>
              <a:rPr lang="en-US" dirty="0" smtClean="0"/>
              <a:t>keys: change </a:t>
            </a:r>
            <a:r>
              <a:rPr lang="en-US" dirty="0" smtClean="0"/>
              <a:t>the direction without changing the position.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“Up”, “Forward” and “Along”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7848600" cy="511175"/>
          </a:xfrm>
        </p:spPr>
        <p:txBody>
          <a:bodyPr/>
          <a:lstStyle/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The three camera view vectors are defined as shown: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5" name="Picture 13" descr="ax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2349500"/>
            <a:ext cx="5256213" cy="39417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Proposed Camera Features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679825"/>
          </a:xfrm>
        </p:spPr>
        <p:txBody>
          <a:bodyPr/>
          <a:lstStyle/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The camera class should: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Provide motion along the view vectors as well as arbitrary axes (in some cases)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Provide rotation about the view vectors as well as arbitrary axes (in some cases)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Maintain the camera’s own orientation by keeping the viewing vectors orthogonal to each other</a:t>
            </a:r>
          </a:p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Need to define motion for two possible types of camera: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Land camera – e.g. for road vehicles simulation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Air camera – e.g. for flight simulation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Motion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1" name="Picture 7" descr="wal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2492375"/>
            <a:ext cx="5184775" cy="3889375"/>
          </a:xfrm>
          <a:noFill/>
          <a:ln/>
        </p:spPr>
      </p:pic>
      <p:sp>
        <p:nvSpPr>
          <p:cNvPr id="16394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7643812" cy="871537"/>
          </a:xfrm>
          <a:noFill/>
          <a:ln/>
        </p:spPr>
        <p:txBody>
          <a:bodyPr/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Walking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is motion along the </a:t>
            </a:r>
            <a:r>
              <a:rPr lang="en-US" sz="20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vector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(or X-axis):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Motion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7643812" cy="871537"/>
          </a:xfrm>
          <a:noFill/>
          <a:ln/>
        </p:spPr>
        <p:txBody>
          <a:bodyPr/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Strafing</a:t>
            </a:r>
          </a:p>
          <a:p>
            <a:pPr lvl="1"/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This is side to side motion on the </a:t>
            </a:r>
            <a:r>
              <a:rPr lang="en-GB" sz="20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Along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vector (or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Y-axis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9" name="Picture 7" descr="straf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2492375"/>
            <a:ext cx="5184775" cy="3890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Motion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507412" cy="942975"/>
          </a:xfrm>
          <a:noFill/>
          <a:ln/>
        </p:spPr>
        <p:txBody>
          <a:bodyPr/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Flying</a:t>
            </a:r>
          </a:p>
          <a:p>
            <a:pPr lvl="1"/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This is vertical motion on the </a:t>
            </a:r>
            <a:r>
              <a:rPr lang="en-GB" sz="20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vector (or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Z-axis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0" name="Picture 10" descr="fl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2492375"/>
            <a:ext cx="5184775" cy="38877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Rotation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507412" cy="942975"/>
          </a:xfrm>
          <a:noFill/>
          <a:ln/>
        </p:spPr>
        <p:txBody>
          <a:bodyPr/>
          <a:lstStyle/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Pitching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This is rotation about the </a:t>
            </a:r>
            <a:r>
              <a:rPr lang="en-GB" sz="20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Along</a:t>
            </a:r>
            <a:r>
              <a:rPr lang="en-GB" sz="2000">
                <a:latin typeface="Times New Roman" pitchFamily="18" charset="0"/>
                <a:cs typeface="Times New Roman" pitchFamily="18" charset="0"/>
              </a:rPr>
              <a:t> vector – looking up and down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3" name="Picture 7" descr="pit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492375"/>
            <a:ext cx="5184775" cy="388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Rotation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507412" cy="942975"/>
          </a:xfrm>
          <a:noFill/>
          <a:ln/>
        </p:spPr>
        <p:txBody>
          <a:bodyPr/>
          <a:lstStyle/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Yawing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This is rotation about the </a:t>
            </a:r>
            <a:r>
              <a:rPr lang="en-GB" sz="20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en-GB" sz="2000">
                <a:latin typeface="Times New Roman" pitchFamily="18" charset="0"/>
                <a:cs typeface="Times New Roman" pitchFamily="18" charset="0"/>
              </a:rPr>
              <a:t> vector – looking left and right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7" name="Picture 7" descr="y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492375"/>
            <a:ext cx="5184775" cy="3887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4000">
                <a:latin typeface="Times New Roman" pitchFamily="18" charset="0"/>
                <a:cs typeface="Times New Roman" pitchFamily="18" charset="0"/>
              </a:rPr>
              <a:t>Camera Rotation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507412" cy="942975"/>
          </a:xfrm>
          <a:noFill/>
          <a:ln/>
        </p:spPr>
        <p:txBody>
          <a:bodyPr/>
          <a:lstStyle/>
          <a:p>
            <a:r>
              <a:rPr lang="en-GB" sz="2400">
                <a:latin typeface="Times New Roman" pitchFamily="18" charset="0"/>
                <a:cs typeface="Times New Roman" pitchFamily="18" charset="0"/>
              </a:rPr>
              <a:t>Rolling</a:t>
            </a:r>
          </a:p>
          <a:p>
            <a:pPr lvl="1"/>
            <a:r>
              <a:rPr lang="en-GB" sz="2000">
                <a:latin typeface="Times New Roman" pitchFamily="18" charset="0"/>
                <a:cs typeface="Times New Roman" pitchFamily="18" charset="0"/>
              </a:rPr>
              <a:t>This is rotation about the </a:t>
            </a:r>
            <a:r>
              <a:rPr lang="en-GB" sz="200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en-GB" sz="2000">
                <a:latin typeface="Times New Roman" pitchFamily="18" charset="0"/>
                <a:cs typeface="Times New Roman" pitchFamily="18" charset="0"/>
              </a:rPr>
              <a:t> vector – twisting left and right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1" name="Picture 7" descr="ro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492375"/>
            <a:ext cx="5184775" cy="388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212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Camera</vt:lpstr>
      <vt:lpstr>“Up”, “Forward” and “Along”</vt:lpstr>
      <vt:lpstr>Proposed Camera Features</vt:lpstr>
      <vt:lpstr>Camera Motion</vt:lpstr>
      <vt:lpstr>Camera Motion</vt:lpstr>
      <vt:lpstr>Camera Motion</vt:lpstr>
      <vt:lpstr>Camera Rotation</vt:lpstr>
      <vt:lpstr>Camera Rotation</vt:lpstr>
      <vt:lpstr>Camera Rotation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</dc:creator>
  <cp:lastModifiedBy>Anne</cp:lastModifiedBy>
  <cp:revision>3</cp:revision>
  <dcterms:created xsi:type="dcterms:W3CDTF">2006-08-16T00:00:00Z</dcterms:created>
  <dcterms:modified xsi:type="dcterms:W3CDTF">2015-03-23T07:12:52Z</dcterms:modified>
</cp:coreProperties>
</file>