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8" r:id="rId4"/>
    <p:sldId id="259" r:id="rId5"/>
    <p:sldId id="271" r:id="rId6"/>
    <p:sldId id="272" r:id="rId7"/>
    <p:sldId id="261" r:id="rId8"/>
    <p:sldId id="262" r:id="rId9"/>
    <p:sldId id="263" r:id="rId10"/>
    <p:sldId id="274" r:id="rId11"/>
    <p:sldId id="264" r:id="rId12"/>
    <p:sldId id="276" r:id="rId13"/>
    <p:sldId id="265" r:id="rId14"/>
    <p:sldId id="277" r:id="rId15"/>
    <p:sldId id="268" r:id="rId16"/>
    <p:sldId id="278" r:id="rId17"/>
    <p:sldId id="279" r:id="rId18"/>
    <p:sldId id="280" r:id="rId19"/>
    <p:sldId id="282" r:id="rId20"/>
    <p:sldId id="283" r:id="rId21"/>
    <p:sldId id="284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21" autoAdjust="0"/>
  </p:normalViewPr>
  <p:slideViewPr>
    <p:cSldViewPr>
      <p:cViewPr>
        <p:scale>
          <a:sx n="60" d="100"/>
          <a:sy n="60" d="100"/>
        </p:scale>
        <p:origin x="-109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3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2939-FE9C-4865-B887-D703844FCA3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A4AB-9223-4C66-829F-C00F66EB0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A4AB-9223-4C66-829F-C00F66EB03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proofs and optimality about 1 unit radius</a:t>
            </a:r>
            <a:r>
              <a:rPr lang="en-US" baseline="0" dirty="0" smtClean="0"/>
              <a:t> are provided in Ch 14 (out of syllabus)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A4AB-9223-4C66-829F-C00F66EB03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proofs and optimality about 1 unit radius</a:t>
            </a:r>
            <a:r>
              <a:rPr lang="en-US" baseline="0" dirty="0" smtClean="0"/>
              <a:t> are provided in Ch 14 (out of syllabus)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A4AB-9223-4C66-829F-C00F66EB03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Antialiasing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Weighted Area Sampling(contd.)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obtain such weighting,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pixel are considered 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circular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pixel is considered to have conical volume.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Intensity at pixel (x,y) becomes 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x,y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I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4597" t="27083" r="25037" b="11458"/>
          <a:stretch>
            <a:fillRect/>
          </a:stretch>
        </p:blipFill>
        <p:spPr bwMode="auto">
          <a:xfrm>
            <a:off x="3812583" y="3200400"/>
            <a:ext cx="53314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Weighted Area Sampling(contd.)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circular pixel has radius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unit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the pixels will be overlapping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Ensures that no area in the grid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covered by some pixel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3733800"/>
          <a:ext cx="22098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458328" y="3962400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4495800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5000" y="3962400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05000" y="4495800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4260" y="5043268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90932" y="5043268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91728" y="3976468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4509868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7660" y="5057336"/>
            <a:ext cx="533400" cy="547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91200" y="3629464"/>
          <a:ext cx="22098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805268" y="3657600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6804" y="3643532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05268" y="4191000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66804" y="4176932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91200" y="4696264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52736" y="4682196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4200" y="3657600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34200" y="4191000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20132" y="4696264"/>
            <a:ext cx="10668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58596" y="3629464"/>
            <a:ext cx="1066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519204" y="3719732"/>
            <a:ext cx="395068" cy="44723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Weighted Area Sampling(contd.)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Each line intersects more than one pixel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Usually three pixels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t="5836" b="6103"/>
          <a:stretch>
            <a:fillRect/>
          </a:stretch>
        </p:blipFill>
        <p:spPr bwMode="auto">
          <a:xfrm>
            <a:off x="2057400" y="2514600"/>
            <a:ext cx="4800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Gupta-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Sproull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weighting Function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Gupta-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Sproull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weighting function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 (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ts val="150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Gupta and Sproull’s paper gives a function, Filter (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ts val="150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any pixel,</a:t>
            </a:r>
          </a:p>
          <a:p>
            <a:pPr>
              <a:spcBef>
                <a:spcPts val="150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D= Perpendicular  distance between pixel </a:t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 and the line center</a:t>
            </a:r>
          </a:p>
          <a:p>
            <a:pPr>
              <a:spcBef>
                <a:spcPts val="150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 Constant for a line of given thickness</a:t>
            </a:r>
          </a:p>
          <a:p>
            <a:pPr>
              <a:spcBef>
                <a:spcPts val="125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5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paper gives a table that takes distance</a:t>
            </a:r>
          </a:p>
          <a:p>
            <a:pPr>
              <a:spcBef>
                <a:spcPts val="125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 as index and provides corresponding </a:t>
            </a:r>
          </a:p>
          <a:p>
            <a:pPr>
              <a:spcBef>
                <a:spcPts val="125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Filter(D, t)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 i.e. Intensity.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836" b="6103"/>
          <a:stretch>
            <a:fillRect/>
          </a:stretch>
        </p:blipFill>
        <p:spPr bwMode="auto">
          <a:xfrm>
            <a:off x="5334000" y="2286000"/>
            <a:ext cx="3621505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>
            <a:off x="7658100" y="2324100"/>
            <a:ext cx="990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96200" y="15240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 center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7101840" y="3169920"/>
            <a:ext cx="381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324725" y="3276600"/>
            <a:ext cx="76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7353300" y="33147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172200" y="2743200"/>
            <a:ext cx="2057400" cy="1828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705600" y="2438400"/>
            <a:ext cx="9144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Gupta-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Sproull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Antialiased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Lines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Modifies the midpoint line scan algorithm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decision variable d is used as before to choose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E and 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Distance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the chosen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pixel to the line is computed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D, distances between its two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vertical neighbor and the line: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computed.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intensity of chosen pixel and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two vertical neighbors are set,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basis of the distances from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pixels to the line,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filter(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50"/>
              </a:spcBef>
              <a:buSzPct val="45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24800" y="19050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 center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2962" t="22917" r="33974" b="26042"/>
          <a:stretch>
            <a:fillRect/>
          </a:stretch>
        </p:blipFill>
        <p:spPr bwMode="auto">
          <a:xfrm>
            <a:off x="5257800" y="2286000"/>
            <a:ext cx="3657600" cy="317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flipV="1">
            <a:off x="5486400" y="3124200"/>
            <a:ext cx="3352800" cy="802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562600" y="3998025"/>
            <a:ext cx="3352800" cy="802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410200" y="41910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62600" y="40386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7810500" y="2933700"/>
            <a:ext cx="1371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172200" y="2695700"/>
            <a:ext cx="190500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6515100" y="2857500"/>
            <a:ext cx="13716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81800" y="19050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Chosen Pixel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6972301" y="3695701"/>
            <a:ext cx="380999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62800" y="3764281"/>
            <a:ext cx="146685" cy="457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7246621" y="3817620"/>
            <a:ext cx="198119" cy="914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72200" y="1828800"/>
            <a:ext cx="1905000" cy="1828800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72200" y="3657600"/>
            <a:ext cx="1905000" cy="18288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endCxn id="25" idx="0"/>
          </p:cNvCxnSpPr>
          <p:nvPr/>
        </p:nvCxnSpPr>
        <p:spPr>
          <a:xfrm rot="16200000" flipV="1">
            <a:off x="6739001" y="3081399"/>
            <a:ext cx="1190500" cy="4191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467600" y="3688080"/>
            <a:ext cx="146685" cy="457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7551421" y="3741419"/>
            <a:ext cx="198119" cy="914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81800" y="4191000"/>
            <a:ext cx="146685" cy="45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652261" y="4091940"/>
            <a:ext cx="198119" cy="91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6705600" y="4191000"/>
            <a:ext cx="5334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239000" y="3505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5200" y="30480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53200" y="42672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7" grpId="0" animBg="1"/>
      <p:bldP spid="39" grpId="0" animBg="1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Calculation of D and V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199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decision variable d is used as before to choose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E and NE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 choose 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D= perpendicular distance between chosen pixel (E) and line center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v= Vertical distance between chosen pixel (E) and line center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9868" t="23958" r="29722" b="14583"/>
          <a:stretch>
            <a:fillRect/>
          </a:stretch>
        </p:blipFill>
        <p:spPr bwMode="auto">
          <a:xfrm>
            <a:off x="2209800" y="3795643"/>
            <a:ext cx="3581400" cy="306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38100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 center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019300" y="4686300"/>
            <a:ext cx="1371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Calculation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648199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chosen pixel E,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D= perpendicular distance between chosen pixel (E) and line center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3212" t="25075" r="30978" b="14583"/>
          <a:stretch>
            <a:fillRect/>
          </a:stretch>
        </p:blipFill>
        <p:spPr bwMode="auto">
          <a:xfrm>
            <a:off x="4038600" y="2438400"/>
            <a:ext cx="466513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62000" y="2362200"/>
          <a:ext cx="1524000" cy="489159"/>
        </p:xfrm>
        <a:graphic>
          <a:graphicData uri="http://schemas.openxmlformats.org/presentationml/2006/ole">
            <p:oleObj spid="_x0000_s29699" name="Equation" r:id="rId4" imgW="711000" imgH="203040" progId="Equation.3">
              <p:embed/>
            </p:oleObj>
          </a:graphicData>
        </a:graphic>
      </p:graphicFrame>
      <p:cxnSp>
        <p:nvCxnSpPr>
          <p:cNvPr id="8" name="Straight Connector 7"/>
          <p:cNvCxnSpPr>
            <a:cxnSpLocks noChangeAspect="1"/>
          </p:cNvCxnSpPr>
          <p:nvPr/>
        </p:nvCxnSpPr>
        <p:spPr>
          <a:xfrm rot="17580000" flipH="1">
            <a:off x="6345945" y="4059945"/>
            <a:ext cx="13716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380000" flipV="1">
            <a:off x="6338943" y="4180119"/>
            <a:ext cx="91440" cy="91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100781" y="2895600"/>
          <a:ext cx="1871019" cy="1003300"/>
        </p:xfrm>
        <a:graphic>
          <a:graphicData uri="http://schemas.openxmlformats.org/presentationml/2006/ole">
            <p:oleObj spid="_x0000_s29702" name="Equation" r:id="rId5" imgW="876240" imgH="469800" progId="Equation.3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7391400" y="4267200"/>
            <a:ext cx="1752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 know slope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-9420000">
            <a:off x="8112812" y="3472504"/>
            <a:ext cx="144162" cy="211614"/>
            <a:chOff x="8216493" y="3602745"/>
            <a:chExt cx="144162" cy="21161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rot="17580000" flipH="1">
              <a:off x="8223495" y="3602745"/>
              <a:ext cx="137160" cy="137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rot="1380000" flipV="1">
              <a:off x="8216493" y="3722919"/>
              <a:ext cx="91440" cy="91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7391400" y="4953000"/>
            <a:ext cx="1752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Apply the law of similar triangle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62800" y="2667000"/>
            <a:ext cx="17526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Calculation of V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chosen pixel E,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Vertical distance between chosen pixel (E) and line center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positive if line center passes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above the chosen pixel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negative if line center passes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below the chosen pixel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 absolute value only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3212" t="25075" r="30978" b="14583"/>
          <a:stretch>
            <a:fillRect/>
          </a:stretch>
        </p:blipFill>
        <p:spPr bwMode="auto">
          <a:xfrm>
            <a:off x="4478867" y="2438400"/>
            <a:ext cx="466513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>
            <a:cxnSpLocks noChangeAspect="1"/>
          </p:cNvCxnSpPr>
          <p:nvPr/>
        </p:nvCxnSpPr>
        <p:spPr>
          <a:xfrm rot="17580000" flipH="1">
            <a:off x="6786212" y="4059945"/>
            <a:ext cx="13716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380000" flipV="1">
            <a:off x="6779210" y="4180119"/>
            <a:ext cx="91440" cy="91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/>
          <p:cNvGrpSpPr/>
          <p:nvPr/>
        </p:nvGrpSpPr>
        <p:grpSpPr>
          <a:xfrm rot="-9420000">
            <a:off x="8553079" y="3472504"/>
            <a:ext cx="144162" cy="211614"/>
            <a:chOff x="8216493" y="3602745"/>
            <a:chExt cx="144162" cy="21161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rot="17580000" flipH="1">
              <a:off x="8223495" y="3602745"/>
              <a:ext cx="137160" cy="137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rot="1380000" flipV="1">
              <a:off x="8216493" y="3722919"/>
              <a:ext cx="91440" cy="91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Calculation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v= Vertical distance between chosen pixel (E) and line center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Subtracting the y coordinate of E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intersecting point of line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gives the vertical distance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Go from P=(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to E=(x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y coordinate of line at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y coordinate of E at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= y’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to get y’ ?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Equation of Line,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ax+by+c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So, y’=-(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/ b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3212" t="25075" r="30978" b="14583"/>
          <a:stretch>
            <a:fillRect/>
          </a:stretch>
        </p:blipFill>
        <p:spPr bwMode="auto">
          <a:xfrm>
            <a:off x="4478867" y="2438400"/>
            <a:ext cx="466513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>
            <a:cxnSpLocks noChangeAspect="1"/>
          </p:cNvCxnSpPr>
          <p:nvPr/>
        </p:nvCxnSpPr>
        <p:spPr>
          <a:xfrm rot="17580000" flipH="1">
            <a:off x="6786212" y="4059945"/>
            <a:ext cx="13716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380000" flipV="1">
            <a:off x="6779210" y="4180119"/>
            <a:ext cx="91440" cy="91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/>
          <p:cNvGrpSpPr/>
          <p:nvPr/>
        </p:nvGrpSpPr>
        <p:grpSpPr>
          <a:xfrm rot="-9420000">
            <a:off x="8553079" y="3472504"/>
            <a:ext cx="144162" cy="211614"/>
            <a:chOff x="8216493" y="3602745"/>
            <a:chExt cx="144162" cy="21161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rot="17580000" flipH="1">
              <a:off x="8223495" y="3602745"/>
              <a:ext cx="137160" cy="137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rot="1380000" flipV="1">
              <a:off x="8216493" y="3722919"/>
              <a:ext cx="91440" cy="91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rot="5400000">
            <a:off x="6781800" y="3429000"/>
            <a:ext cx="762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781800" y="4267200"/>
            <a:ext cx="762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62800" y="3048000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Y’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676400" y="5029200"/>
          <a:ext cx="1371600" cy="693738"/>
        </p:xfrm>
        <a:graphic>
          <a:graphicData uri="http://schemas.openxmlformats.org/presentationml/2006/ole">
            <p:oleObj spid="_x0000_s31747" name="Equation" r:id="rId4" imgW="876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Calculation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   = y’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=-(a(x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+1)+ c)/b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v(-b)= 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 + c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c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(For avoiding fraction)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2(a(x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c)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=(a(x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+c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)+½b -½b   </a:t>
            </a: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=(a(x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 + b(y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+½) + c) -½b 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2vdx=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2(a(x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+1) + b(y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+½) + c)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b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2vdx =  f 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+1/2) – b = d – b = d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3212" t="25075" r="30978" b="14583"/>
          <a:stretch>
            <a:fillRect/>
          </a:stretch>
        </p:blipFill>
        <p:spPr bwMode="auto">
          <a:xfrm>
            <a:off x="4478867" y="1371600"/>
            <a:ext cx="466513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>
            <a:cxnSpLocks noChangeAspect="1"/>
          </p:cNvCxnSpPr>
          <p:nvPr/>
        </p:nvCxnSpPr>
        <p:spPr>
          <a:xfrm rot="17580000" flipH="1">
            <a:off x="6786212" y="2993145"/>
            <a:ext cx="13716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380000" flipV="1">
            <a:off x="6779210" y="3113319"/>
            <a:ext cx="91440" cy="91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/>
          <p:cNvGrpSpPr/>
          <p:nvPr/>
        </p:nvGrpSpPr>
        <p:grpSpPr>
          <a:xfrm rot="-9420000">
            <a:off x="8553079" y="2405704"/>
            <a:ext cx="144162" cy="211614"/>
            <a:chOff x="8216493" y="3602745"/>
            <a:chExt cx="144162" cy="21161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rot="17580000" flipH="1">
              <a:off x="8223495" y="3602745"/>
              <a:ext cx="137160" cy="137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rot="1380000" flipV="1">
              <a:off x="8216493" y="3722919"/>
              <a:ext cx="91440" cy="91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rot="5400000">
            <a:off x="6781800" y="2362200"/>
            <a:ext cx="762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781800" y="3200400"/>
            <a:ext cx="762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62800" y="1981200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Y’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600994" y="41910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4343400"/>
            <a:ext cx="30480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In terms of 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f (x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+1/2)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505200" y="25908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047206" y="3886200"/>
            <a:ext cx="2591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114800" y="51816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6248400" y="5932487"/>
          <a:ext cx="1695450" cy="925513"/>
        </p:xfrm>
        <a:graphic>
          <a:graphicData uri="http://schemas.openxmlformats.org/presentationml/2006/ole">
            <p:oleObj spid="_x0000_s33795" name="Equation" r:id="rId4" imgW="812520" imgH="393480" progId="Equation.3">
              <p:embed/>
            </p:oleObj>
          </a:graphicData>
        </a:graphic>
      </p:graphicFrame>
      <p:sp>
        <p:nvSpPr>
          <p:cNvPr id="37" name="Right Arrow 36"/>
          <p:cNvSpPr/>
          <p:nvPr/>
        </p:nvSpPr>
        <p:spPr>
          <a:xfrm>
            <a:off x="5562600" y="6324600"/>
            <a:ext cx="457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Aliasing: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Jagging / stair casing effect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 of an all-or-nothing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approach to scan conversion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pixel is either colored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left unchanged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 Aliasing: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application of techniques that reduce or eliminate aliasing is known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Antialiasing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Job\BUET\teaching\feb 15\cse 409\Supersampling 2D anti-aliasing.gif"/>
          <p:cNvPicPr>
            <a:picLocks noChangeAspect="1" noChangeArrowheads="1"/>
          </p:cNvPicPr>
          <p:nvPr/>
        </p:nvPicPr>
        <p:blipFill>
          <a:blip r:embed="rId2"/>
          <a:srcRect t="1286" r="50841" b="24123"/>
          <a:stretch>
            <a:fillRect/>
          </a:stretch>
        </p:blipFill>
        <p:spPr bwMode="auto">
          <a:xfrm>
            <a:off x="5715000" y="1676400"/>
            <a:ext cx="2899240" cy="294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Calculation of 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we have D, and v for selected pixel 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Now, find those for the two vertical pixels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3212" t="25075" r="30978" b="14583"/>
          <a:stretch>
            <a:fillRect/>
          </a:stretch>
        </p:blipFill>
        <p:spPr bwMode="auto">
          <a:xfrm>
            <a:off x="5257801" y="1600201"/>
            <a:ext cx="3832922" cy="35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381000" y="1219200"/>
          <a:ext cx="1695450" cy="925513"/>
        </p:xfrm>
        <a:graphic>
          <a:graphicData uri="http://schemas.openxmlformats.org/presentationml/2006/ole">
            <p:oleObj spid="_x0000_s34818" name="Equation" r:id="rId4" imgW="812520" imgH="39348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95275" y="2286000"/>
          <a:ext cx="2197100" cy="1003300"/>
        </p:xfrm>
        <a:graphic>
          <a:graphicData uri="http://schemas.openxmlformats.org/presentationml/2006/ole">
            <p:oleObj spid="_x0000_s34819" name="Equation" r:id="rId5" imgW="1028520" imgH="4698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667000" y="2286000"/>
          <a:ext cx="2035175" cy="1003300"/>
        </p:xfrm>
        <a:graphic>
          <a:graphicData uri="http://schemas.openxmlformats.org/presentationml/2006/ole">
            <p:oleObj spid="_x0000_s34820" name="Equation" r:id="rId6" imgW="952200" imgH="469800" progId="Equation.3">
              <p:embed/>
            </p:oleObj>
          </a:graphicData>
        </a:graphic>
      </p:graphicFrame>
      <p:sp>
        <p:nvSpPr>
          <p:cNvPr id="51" name="Oval 50"/>
          <p:cNvSpPr/>
          <p:nvPr/>
        </p:nvSpPr>
        <p:spPr>
          <a:xfrm>
            <a:off x="5867400" y="2057400"/>
            <a:ext cx="2743200" cy="281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609600"/>
            <a:ext cx="2743200" cy="2819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6675" y="4267200"/>
          <a:ext cx="2522538" cy="1003300"/>
        </p:xfrm>
        <a:graphic>
          <a:graphicData uri="http://schemas.openxmlformats.org/presentationml/2006/ole">
            <p:oleObj spid="_x0000_s34821" name="Equation" r:id="rId7" imgW="1180800" imgH="46980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667000" y="4267200"/>
          <a:ext cx="2035175" cy="1003300"/>
        </p:xfrm>
        <a:graphic>
          <a:graphicData uri="http://schemas.openxmlformats.org/presentationml/2006/ole">
            <p:oleObj spid="_x0000_s34822" name="Equation" r:id="rId8" imgW="952200" imgH="46980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2387" y="5626100"/>
          <a:ext cx="2901951" cy="1003300"/>
        </p:xfrm>
        <a:graphic>
          <a:graphicData uri="http://schemas.openxmlformats.org/presentationml/2006/ole">
            <p:oleObj spid="_x0000_s34823" name="Equation" r:id="rId9" imgW="1358640" imgH="46980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2841625" y="5626100"/>
          <a:ext cx="2035175" cy="1003300"/>
        </p:xfrm>
        <a:graphic>
          <a:graphicData uri="http://schemas.openxmlformats.org/presentationml/2006/ole">
            <p:oleObj spid="_x0000_s34824" name="Equation" r:id="rId10" imgW="952200" imgH="469800" progId="Equation.3">
              <p:embed/>
            </p:oleObj>
          </a:graphicData>
        </a:graphic>
      </p:graphicFrame>
      <p:sp>
        <p:nvSpPr>
          <p:cNvPr id="55" name="Oval 54"/>
          <p:cNvSpPr/>
          <p:nvPr/>
        </p:nvSpPr>
        <p:spPr>
          <a:xfrm>
            <a:off x="5867400" y="3493325"/>
            <a:ext cx="2743200" cy="2819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Calculation of 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if we go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P=(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xp,yp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to NE=(x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2vdx = f(x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2(a(x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+1) + b(y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+1) + c)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vdx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 + b(y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 + c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= (a(x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+1) + b(y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+1/2) + c ) + ½ b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= f(x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+1,y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+1/2)/2+ ½ b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=d/2 + b/2 =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d+b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)/2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606425" y="4724400"/>
          <a:ext cx="1693863" cy="925513"/>
        </p:xfrm>
        <a:graphic>
          <a:graphicData uri="http://schemas.openxmlformats.org/presentationml/2006/ole">
            <p:oleObj spid="_x0000_s35842" name="Equation" r:id="rId3" imgW="812520" imgH="39348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33400" y="5638800"/>
          <a:ext cx="2197100" cy="1003300"/>
        </p:xfrm>
        <a:graphic>
          <a:graphicData uri="http://schemas.openxmlformats.org/presentationml/2006/ole">
            <p:oleObj spid="_x0000_s35843" name="Equation" r:id="rId4" imgW="1028520" imgH="46980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971800" y="5638800"/>
          <a:ext cx="2035175" cy="1003300"/>
        </p:xfrm>
        <a:graphic>
          <a:graphicData uri="http://schemas.openxmlformats.org/presentationml/2006/ole">
            <p:oleObj spid="_x0000_s35844" name="Equation" r:id="rId5" imgW="952200" imgH="4698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5410200"/>
            <a:ext cx="3581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Also find the values of D for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pixel above NE and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pixel below NE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 l="33212" t="25075" r="30978" b="14583"/>
          <a:stretch>
            <a:fillRect/>
          </a:stretch>
        </p:blipFill>
        <p:spPr bwMode="auto">
          <a:xfrm>
            <a:off x="5715000" y="2209800"/>
            <a:ext cx="2895599" cy="26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5400000">
            <a:off x="7162800" y="2057400"/>
            <a:ext cx="60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91400" y="1676400"/>
            <a:ext cx="1066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Chosen Pixel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Foley : Sec 3.17.1 – 3.17.4</a:t>
            </a:r>
          </a:p>
          <a:p>
            <a:r>
              <a:rPr lang="en-US" dirty="0" smtClean="0"/>
              <a:t>Detailed calucalation of D (important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Anti-aliasing techniques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screen resolution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Costly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Sampling 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Unweighted Area Sampling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Weighted Area Sampling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Unweighted Area Sampling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Basic Idea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or Vertical line passes through one pixel per row / column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Lines at other angles go through multiple pixels per row / per column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line is considered as a rectangle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desired thickness covering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portion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grid.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52123" t="30208" r="6296" b="26042"/>
          <a:stretch>
            <a:fillRect/>
          </a:stretch>
        </p:blipFill>
        <p:spPr bwMode="auto">
          <a:xfrm>
            <a:off x="5029200" y="4423892"/>
            <a:ext cx="4114800" cy="243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7526" t="31250" r="49634" b="34375"/>
          <a:stretch>
            <a:fillRect/>
          </a:stretch>
        </p:blipFill>
        <p:spPr bwMode="auto">
          <a:xfrm>
            <a:off x="3124200" y="29718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Unweighted Area Sampling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Basic Idea: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Pixels on the grid overlapped by the rectangle are colored to an appropriate intensity.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General rule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 line contributes to each pixel’s intensity an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amount proportional to the percentage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pixel’s tile it covers.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1083" t="21875" r="29722" b="25000"/>
          <a:stretch>
            <a:fillRect/>
          </a:stretch>
        </p:blipFill>
        <p:spPr bwMode="auto">
          <a:xfrm>
            <a:off x="914400" y="3581400"/>
            <a:ext cx="731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3313906" y="4991100"/>
            <a:ext cx="6865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5406" y="4648200"/>
            <a:ext cx="6103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305300" y="44577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43434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39624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38100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75%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Unweighted Area Sampling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pixel centered at (x,y) : 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I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dA . Weight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dA = area overlap for pixel at (x,y)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- weight = 1 for unweighted area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1083" t="21875" r="29722" b="25000"/>
          <a:stretch>
            <a:fillRect/>
          </a:stretch>
        </p:blipFill>
        <p:spPr bwMode="auto">
          <a:xfrm>
            <a:off x="1066800" y="1371600"/>
            <a:ext cx="731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Unweighted Area Sampling (contd.)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Properties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intensity decreases with decreased area overlap.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Primitive cannot influence the intensity at a pixel if the primitive does not intersect it.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Equal areas contribute equal intensity, regardless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distance from pixel center to area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21083" t="21875" r="29722" b="25000"/>
          <a:stretch>
            <a:fillRect/>
          </a:stretch>
        </p:blipFill>
        <p:spPr bwMode="auto">
          <a:xfrm>
            <a:off x="1143000" y="38862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1828800" y="53340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705894" y="5371306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5867400"/>
            <a:ext cx="6858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803974" y="5919568"/>
            <a:ext cx="6858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5867400"/>
            <a:ext cx="2396196" cy="148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929596" y="5971736"/>
            <a:ext cx="7620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0" y="42672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Overlapping area is nearer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43434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Overlapping area is farther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1083" t="21875" r="29722" b="25000"/>
          <a:stretch>
            <a:fillRect/>
          </a:stretch>
        </p:blipFill>
        <p:spPr bwMode="auto">
          <a:xfrm>
            <a:off x="1143000" y="4267200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871004" y="5839264"/>
            <a:ext cx="533400" cy="3048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Weighted Area Sampling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Properties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and second properties are same to that of unweighted area sampling.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Property 3 has been modified here as below:</a:t>
            </a:r>
          </a:p>
          <a:p>
            <a:pPr lvl="1"/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Equal areas contribute unequally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A small area closer to the pixel center has greater influence than does one at a greater distance.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753394" y="5410200"/>
            <a:ext cx="1066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629694" y="5447506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803974" y="5919568"/>
            <a:ext cx="6858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5979944"/>
            <a:ext cx="2396196" cy="148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29596" y="5971736"/>
            <a:ext cx="7620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42672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Overlapping area is nearer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43434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Overlapping area is farther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Weighted Area Sampling(contd.)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25" lvl="1" indent="-55563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Remeber, the intesity for unweighted area sampling</a:t>
            </a: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Intensity of pixel centered at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I 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dA .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Now, we need to construct 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weighting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function that gives less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area further away from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pixel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center than it does to equal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closer one.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So weighting must be decreasing function of distance.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Graph of such function forms a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circular cone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612" t="27083" r="33675" b="17860"/>
          <a:stretch>
            <a:fillRect/>
          </a:stretch>
        </p:blipFill>
        <p:spPr bwMode="auto">
          <a:xfrm>
            <a:off x="5504122" y="2362200"/>
            <a:ext cx="3258878" cy="27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726</Words>
  <Application>Microsoft Office PowerPoint</Application>
  <PresentationFormat>On-screen Show (4:3)</PresentationFormat>
  <Paragraphs>190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Antialiasing</vt:lpstr>
      <vt:lpstr>Slide 2</vt:lpstr>
      <vt:lpstr>Anti-aliasing techniques</vt:lpstr>
      <vt:lpstr>Unweighted Area Sampling</vt:lpstr>
      <vt:lpstr>Unweighted Area Sampling</vt:lpstr>
      <vt:lpstr>Unweighted Area Sampling</vt:lpstr>
      <vt:lpstr>Unweighted Area Sampling (contd.)</vt:lpstr>
      <vt:lpstr>Weighted Area Sampling</vt:lpstr>
      <vt:lpstr>Weighted Area Sampling(contd.)</vt:lpstr>
      <vt:lpstr>Weighted Area Sampling(contd.)</vt:lpstr>
      <vt:lpstr>Weighted Area Sampling(contd.)</vt:lpstr>
      <vt:lpstr>Weighted Area Sampling(contd.)</vt:lpstr>
      <vt:lpstr>Gupta-Sproull weighting Function</vt:lpstr>
      <vt:lpstr>Gupta-Sproull Antialiased Lines</vt:lpstr>
      <vt:lpstr>Calculation of D and V</vt:lpstr>
      <vt:lpstr>Calculation of D</vt:lpstr>
      <vt:lpstr>Calculation of V</vt:lpstr>
      <vt:lpstr>Calculation of v</vt:lpstr>
      <vt:lpstr>Calculation of v</vt:lpstr>
      <vt:lpstr>Calculation of D</vt:lpstr>
      <vt:lpstr>Calculation of D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Antialiasing</dc:title>
  <dc:creator>Rimpi</dc:creator>
  <cp:lastModifiedBy>Anne</cp:lastModifiedBy>
  <cp:revision>75</cp:revision>
  <dcterms:created xsi:type="dcterms:W3CDTF">2006-08-16T00:00:00Z</dcterms:created>
  <dcterms:modified xsi:type="dcterms:W3CDTF">2015-04-24T18:13:31Z</dcterms:modified>
</cp:coreProperties>
</file>