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63" r:id="rId5"/>
    <p:sldId id="258" r:id="rId6"/>
    <p:sldId id="261" r:id="rId7"/>
    <p:sldId id="262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CSE 410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338" y="1600200"/>
            <a:ext cx="73953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5" y="1600200"/>
            <a:ext cx="8215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Texture to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glEnable(GL_TEXTURE_2D);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	</a:t>
            </a:r>
            <a:r>
              <a:rPr lang="en-US" sz="2400" b="1" dirty="0" err="1" smtClean="0">
                <a:solidFill>
                  <a:srgbClr val="00B050"/>
                </a:solidFill>
              </a:rPr>
              <a:t>glBindTexture</a:t>
            </a:r>
            <a:r>
              <a:rPr lang="en-US" sz="2400" b="1" dirty="0" smtClean="0">
                <a:solidFill>
                  <a:srgbClr val="00B050"/>
                </a:solidFill>
              </a:rPr>
              <a:t>(GL_TEXTURE_2D,</a:t>
            </a:r>
            <a:r>
              <a:rPr lang="en-US" sz="2400" b="1" i="1" dirty="0" smtClean="0">
                <a:solidFill>
                  <a:srgbClr val="00B050"/>
                </a:solidFill>
              </a:rPr>
              <a:t>texid</a:t>
            </a:r>
            <a:r>
              <a:rPr lang="en-US" sz="2400" b="1" dirty="0" smtClean="0">
                <a:solidFill>
                  <a:srgbClr val="00B050"/>
                </a:solidFill>
              </a:rPr>
              <a:t>);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// here </a:t>
            </a:r>
            <a:r>
              <a:rPr lang="en-US" sz="1600" i="1" dirty="0" err="1" smtClean="0"/>
              <a:t>texid</a:t>
            </a:r>
            <a:r>
              <a:rPr lang="en-US" sz="1600" dirty="0" smtClean="0"/>
              <a:t> corresponds a bitmap image.</a:t>
            </a:r>
            <a:endParaRPr lang="en-US" sz="1600" b="1" dirty="0" smtClean="0"/>
          </a:p>
          <a:p>
            <a:pPr>
              <a:buNone/>
            </a:pPr>
            <a:r>
              <a:rPr lang="en-US" sz="2400" b="1" dirty="0" smtClean="0"/>
              <a:t>	glNormal3f(1.0,0.0,0.0);</a:t>
            </a:r>
          </a:p>
          <a:p>
            <a:pPr>
              <a:buNone/>
            </a:pPr>
            <a:r>
              <a:rPr lang="en-US" sz="2400" b="1" dirty="0" smtClean="0"/>
              <a:t>	glBegin(GL_POLYGON);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C00000"/>
                </a:solidFill>
              </a:rPr>
              <a:t>glTexCoord2f(0,0); </a:t>
            </a:r>
            <a:r>
              <a:rPr lang="en-US" sz="2400" b="1" dirty="0" smtClean="0"/>
              <a:t>glVertex3f(47.5,7.3,-1.5);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C00000"/>
                </a:solidFill>
              </a:rPr>
              <a:t>glTexCoord2f(1,0); </a:t>
            </a:r>
            <a:r>
              <a:rPr lang="en-US" sz="2400" b="1" dirty="0" smtClean="0"/>
              <a:t>glVertex3f(47.5,7.3,1.5);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C00000"/>
                </a:solidFill>
              </a:rPr>
              <a:t>glTexCoord2f(1,1); </a:t>
            </a:r>
            <a:r>
              <a:rPr lang="en-US" sz="2400" b="1" dirty="0" smtClean="0"/>
              <a:t>glVertex3f(47.5,12.5,1.5);</a:t>
            </a:r>
          </a:p>
          <a:p>
            <a:pPr>
              <a:buNone/>
            </a:pPr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C00000"/>
                </a:solidFill>
              </a:rPr>
              <a:t>glTexCoord2f(0,1); </a:t>
            </a:r>
            <a:r>
              <a:rPr lang="en-US" sz="2400" b="1" dirty="0" smtClean="0"/>
              <a:t>glVertex3f(47.5,12.5,-1.5);</a:t>
            </a:r>
          </a:p>
          <a:p>
            <a:pPr>
              <a:buNone/>
            </a:pPr>
            <a:r>
              <a:rPr lang="en-US" sz="2400" b="1" dirty="0" smtClean="0"/>
              <a:t>	glEnd();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glDisable(GL_TEXTURE_2D);</a:t>
            </a:r>
            <a:endParaRPr lang="en-US" sz="29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201694" y="3237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96994" y="3733006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7087394" y="3733006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72400" y="2438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5800" y="39624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34200" y="4038600"/>
            <a:ext cx="381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rot="5400000">
            <a:off x="7156017" y="3257131"/>
            <a:ext cx="990600" cy="6096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7086600" y="35052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Texture To Cylinder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GLUquadricObj* IDquadric;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glEnable(GL_TEXTURE_2D);</a:t>
            </a:r>
          </a:p>
          <a:p>
            <a:pPr marL="346075" lvl="1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glBindTexture(GL_TEXTURE_2D, </a:t>
            </a:r>
            <a:r>
              <a:rPr lang="en-US" sz="2000" b="1" i="1" dirty="0" smtClean="0">
                <a:solidFill>
                  <a:srgbClr val="00B050"/>
                </a:solidFill>
              </a:rPr>
              <a:t>texid</a:t>
            </a:r>
            <a:r>
              <a:rPr lang="en-US" sz="2000" b="1" dirty="0" smtClean="0">
                <a:solidFill>
                  <a:srgbClr val="00B050"/>
                </a:solidFill>
              </a:rPr>
              <a:t>); </a:t>
            </a:r>
            <a:r>
              <a:rPr lang="en-US" sz="1600" dirty="0" smtClean="0"/>
              <a:t>// here </a:t>
            </a:r>
            <a:r>
              <a:rPr lang="en-US" sz="1600" i="1" dirty="0" smtClean="0"/>
              <a:t>texid</a:t>
            </a:r>
            <a:r>
              <a:rPr lang="en-US" sz="1600" dirty="0" smtClean="0"/>
              <a:t> corresponds a bitmap image.</a:t>
            </a:r>
          </a:p>
          <a:p>
            <a:pPr marL="346075" lvl="1" indent="0">
              <a:buNone/>
            </a:pPr>
            <a:r>
              <a:rPr lang="en-US" sz="2000" b="1" dirty="0" err="1" smtClean="0"/>
              <a:t>gluQuadricNormals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IDquadric,GLU_SMOOTH</a:t>
            </a:r>
            <a:r>
              <a:rPr lang="en-US" sz="2000" b="1" dirty="0" smtClean="0"/>
              <a:t>); //</a:t>
            </a:r>
            <a:r>
              <a:rPr lang="en-US" sz="1600" dirty="0" smtClean="0"/>
              <a:t>One normal is generated 						for every vertex of a quadric. </a:t>
            </a:r>
            <a:endParaRPr lang="en-US" sz="1600" b="1" dirty="0" smtClean="0"/>
          </a:p>
          <a:p>
            <a:pPr marL="346075" lvl="1" indent="0">
              <a:buNone/>
            </a:pPr>
            <a:r>
              <a:rPr lang="en-US" sz="2000" b="1" dirty="0" smtClean="0"/>
              <a:t>gluQuadricTexture(IDquadric, GLU_TRUE);</a:t>
            </a:r>
            <a:r>
              <a:rPr lang="en-US" sz="1600" b="1" dirty="0" smtClean="0"/>
              <a:t>//</a:t>
            </a:r>
            <a:r>
              <a:rPr lang="en-US" sz="1600" dirty="0" smtClean="0"/>
              <a:t>if texturing is desired for quadrics</a:t>
            </a:r>
            <a:endParaRPr lang="en-US" sz="1600" b="1" dirty="0" smtClean="0"/>
          </a:p>
          <a:p>
            <a:pPr marL="346075" lvl="1" indent="0">
              <a:buNone/>
            </a:pPr>
            <a:r>
              <a:rPr lang="en-US" sz="2000" b="1" dirty="0" err="1" smtClean="0"/>
              <a:t>gluCylinder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IDquadric</a:t>
            </a:r>
            <a:r>
              <a:rPr lang="en-US" sz="2000" b="1" dirty="0" smtClean="0"/>
              <a:t>, base </a:t>
            </a:r>
            <a:r>
              <a:rPr lang="en-US" sz="2000" b="1" dirty="0" smtClean="0"/>
              <a:t>,top ,height</a:t>
            </a:r>
            <a:r>
              <a:rPr lang="en-US" sz="2000" b="1" dirty="0" smtClean="0"/>
              <a:t>, slices, stacks</a:t>
            </a:r>
            <a:r>
              <a:rPr lang="en-US" sz="2000" b="1" dirty="0" smtClean="0"/>
              <a:t>);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glDisable(GL_TEXTURE_2D);</a:t>
            </a:r>
          </a:p>
          <a:p>
            <a:pPr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Texture To Sphere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GLUquadricObj* IDquadric;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glEnable(GL_TEXTURE_2D);</a:t>
            </a:r>
          </a:p>
          <a:p>
            <a:pPr marL="346075" lvl="1" indent="0"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glBindTexture(GL_TEXTURE_2D, </a:t>
            </a:r>
            <a:r>
              <a:rPr lang="en-US" sz="1800" b="1" i="1" dirty="0" smtClean="0">
                <a:solidFill>
                  <a:srgbClr val="00B050"/>
                </a:solidFill>
              </a:rPr>
              <a:t>texid</a:t>
            </a:r>
            <a:r>
              <a:rPr lang="en-US" sz="1800" b="1" dirty="0" smtClean="0">
                <a:solidFill>
                  <a:srgbClr val="00B050"/>
                </a:solidFill>
              </a:rPr>
              <a:t>); </a:t>
            </a:r>
            <a:endParaRPr lang="en-US" sz="1800" dirty="0" smtClean="0">
              <a:solidFill>
                <a:srgbClr val="00B050"/>
              </a:solidFill>
            </a:endParaRPr>
          </a:p>
          <a:p>
            <a:pPr marL="346075" lvl="1" indent="0">
              <a:buNone/>
            </a:pPr>
            <a:r>
              <a:rPr lang="en-US" sz="1800" b="1" dirty="0" smtClean="0"/>
              <a:t>gluQuadricNormals(IDquadric,GLU_SMOOTH);</a:t>
            </a:r>
          </a:p>
          <a:p>
            <a:pPr marL="346075" lvl="1" indent="0">
              <a:buNone/>
            </a:pPr>
            <a:r>
              <a:rPr lang="en-US" sz="1800" b="1" dirty="0" smtClean="0"/>
              <a:t>gluQuadricTexture(IDquadric, GLU_TRUE);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/>
              <a:t>gluSphere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IDquadric,Radius,slice,stack</a:t>
            </a:r>
            <a:r>
              <a:rPr lang="en-US" sz="2000" b="1" dirty="0" smtClean="0"/>
              <a:t>); 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glDisable(GL_TEXTURE_2D);</a:t>
            </a:r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Initilization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texture image declare a global variable as follows</a:t>
            </a:r>
          </a:p>
          <a:p>
            <a:pPr lvl="1">
              <a:buNone/>
            </a:pPr>
            <a:r>
              <a:rPr lang="en-US" dirty="0" smtClean="0"/>
              <a:t>		GLuint </a:t>
            </a:r>
            <a:r>
              <a:rPr lang="en-US" dirty="0" smtClean="0">
                <a:solidFill>
                  <a:srgbClr val="C00000"/>
                </a:solidFill>
              </a:rPr>
              <a:t>texid</a:t>
            </a:r>
            <a:r>
              <a:rPr lang="en-US" dirty="0" smtClean="0"/>
              <a:t>;</a:t>
            </a:r>
          </a:p>
          <a:p>
            <a:r>
              <a:rPr lang="en-US" dirty="0" smtClean="0"/>
              <a:t>Within Init() call a function say func(), which loads bitmap images.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void func(void)</a:t>
            </a:r>
          </a:p>
          <a:p>
            <a:pPr>
              <a:buNone/>
            </a:pPr>
            <a:r>
              <a:rPr lang="en-US" sz="1600" b="1" dirty="0" smtClean="0"/>
              <a:t>{</a:t>
            </a:r>
          </a:p>
          <a:p>
            <a:pPr>
              <a:buNone/>
            </a:pPr>
            <a:endParaRPr lang="en-US" sz="1600" b="1" dirty="0" smtClean="0"/>
          </a:p>
          <a:p>
            <a:pPr algn="just">
              <a:buNone/>
            </a:pPr>
            <a:r>
              <a:rPr lang="en-US" sz="1600" b="1" dirty="0" smtClean="0"/>
              <a:t>	texid =LoadBitmap("bkg1.bmp");   /*</a:t>
            </a:r>
            <a:r>
              <a:rPr lang="en-US" sz="1600" b="1" dirty="0" smtClean="0">
                <a:solidFill>
                  <a:srgbClr val="002060"/>
                </a:solidFill>
              </a:rPr>
              <a:t>here bkg1.bmp is the bitmap image to be 				           	used as texture, texid is global varible declared to 				uniquely  identify this particular image</a:t>
            </a:r>
            <a:r>
              <a:rPr lang="en-US" sz="1600" b="1" dirty="0" smtClean="0"/>
              <a:t>*/</a:t>
            </a:r>
          </a:p>
          <a:p>
            <a:pPr>
              <a:buNone/>
            </a:pPr>
            <a:r>
              <a:rPr lang="en-US" sz="1600" b="1" dirty="0" smtClean="0"/>
              <a:t>	b =LoadBitmap("b.bmp");</a:t>
            </a:r>
          </a:p>
          <a:p>
            <a:pPr>
              <a:buNone/>
            </a:pPr>
            <a:r>
              <a:rPr lang="en-US" sz="1600" b="1" dirty="0" smtClean="0"/>
              <a:t>	stone = LoadBitmap("stone.bmp");</a:t>
            </a:r>
          </a:p>
          <a:p>
            <a:pPr>
              <a:buNone/>
            </a:pPr>
            <a:r>
              <a:rPr lang="en-US" sz="1600" b="1" dirty="0" smtClean="0"/>
              <a:t>	walltile = LoadBitmap("walltile.bmp");</a:t>
            </a:r>
          </a:p>
          <a:p>
            <a:pPr>
              <a:buNone/>
            </a:pPr>
            <a:r>
              <a:rPr lang="en-US" sz="1600" b="1" dirty="0" smtClean="0"/>
              <a:t>	checktile = LoadBitmap("checktile.bmp");</a:t>
            </a:r>
          </a:p>
          <a:p>
            <a:pPr>
              <a:buNone/>
            </a:pPr>
            <a:r>
              <a:rPr lang="en-US" sz="1600" b="1" dirty="0" smtClean="0"/>
              <a:t>	road = LoadBitmap("road.bmp");</a:t>
            </a:r>
          </a:p>
          <a:p>
            <a:pPr>
              <a:buNone/>
            </a:pPr>
            <a:r>
              <a:rPr lang="en-US" sz="1600" b="1" dirty="0" smtClean="0"/>
              <a:t>	brick = LoadBitmap("brick.bmp");</a:t>
            </a:r>
          </a:p>
          <a:p>
            <a:pPr>
              <a:buNone/>
            </a:pPr>
            <a:r>
              <a:rPr lang="en-US" sz="1600" b="1" dirty="0" smtClean="0"/>
              <a:t>	tiles = LoadBitmap("tiles.bmp");</a:t>
            </a:r>
          </a:p>
          <a:p>
            <a:pPr>
              <a:buNone/>
            </a:pPr>
            <a:r>
              <a:rPr lang="en-US" sz="1600" b="1" dirty="0" smtClean="0"/>
              <a:t>	c = LoadBitmap("c.bmp");</a:t>
            </a:r>
          </a:p>
          <a:p>
            <a:pPr>
              <a:buNone/>
            </a:pPr>
            <a:r>
              <a:rPr lang="en-US" sz="1600" b="1" dirty="0" smtClean="0"/>
              <a:t>	a = LoadBitmap("a.bmp");</a:t>
            </a:r>
          </a:p>
          <a:p>
            <a:pPr>
              <a:buNone/>
            </a:pPr>
            <a:r>
              <a:rPr lang="en-US" sz="1600" b="1" dirty="0" smtClean="0"/>
              <a:t>}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LoadBitmap()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181600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600" b="1" dirty="0" smtClean="0"/>
              <a:t>int num_texture = -1;</a:t>
            </a:r>
          </a:p>
          <a:p>
            <a:pPr>
              <a:buNone/>
            </a:pPr>
            <a:r>
              <a:rPr lang="en-US" sz="5600" b="1" dirty="0" smtClean="0"/>
              <a:t>int LoadBitmap(char *filename)</a:t>
            </a:r>
          </a:p>
          <a:p>
            <a:pPr>
              <a:buNone/>
            </a:pPr>
            <a:r>
              <a:rPr lang="en-US" sz="5600" b="1" dirty="0" smtClean="0"/>
              <a:t>{</a:t>
            </a:r>
          </a:p>
          <a:p>
            <a:pPr>
              <a:buNone/>
            </a:pPr>
            <a:r>
              <a:rPr lang="en-US" sz="5600" b="1" dirty="0" smtClean="0"/>
              <a:t>    int i, j=0;</a:t>
            </a:r>
          </a:p>
          <a:p>
            <a:pPr>
              <a:buNone/>
            </a:pPr>
            <a:r>
              <a:rPr lang="en-US" sz="5600" b="1" dirty="0" smtClean="0"/>
              <a:t>    FILE *l_file;</a:t>
            </a:r>
          </a:p>
          <a:p>
            <a:pPr>
              <a:buNone/>
            </a:pPr>
            <a:r>
              <a:rPr lang="en-US" sz="5600" b="1" dirty="0" smtClean="0"/>
              <a:t>    unsigned char *l_texture;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BITMAPFILEHEADER fileheader;</a:t>
            </a:r>
          </a:p>
          <a:p>
            <a:pPr>
              <a:buNone/>
            </a:pPr>
            <a:r>
              <a:rPr lang="en-US" sz="5600" b="1" dirty="0" smtClean="0"/>
              <a:t>    BITMAPINFOHEADER infoheader;</a:t>
            </a:r>
          </a:p>
          <a:p>
            <a:pPr>
              <a:buNone/>
            </a:pPr>
            <a:r>
              <a:rPr lang="en-US" sz="5600" b="1" dirty="0" smtClean="0"/>
              <a:t>    RGBTRIPLE rgb;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num_texture++;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if( (l_file = fopen(filename, "rb"))==NULL) return (-1);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fread(&amp;fileheader, sizeof(fileheader), 1, l_file);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fseek(l_file, sizeof(fileheader), SEEK_SET);</a:t>
            </a:r>
          </a:p>
          <a:p>
            <a:pPr>
              <a:buNone/>
            </a:pPr>
            <a:r>
              <a:rPr lang="en-US" sz="5600" b="1" dirty="0" smtClean="0"/>
              <a:t>    fread(&amp;infoheader, sizeof(infoheader), 1, l_file);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l_texture = (byte *) malloc(infoheader.biWidth * infoheader.biHeight * 4);</a:t>
            </a:r>
          </a:p>
          <a:p>
            <a:pPr>
              <a:buNone/>
            </a:pPr>
            <a:r>
              <a:rPr lang="en-US" sz="5600" b="1" dirty="0" smtClean="0"/>
              <a:t>    memset(l_texture, 0, infoheader.biWidth * infoheader.biHeight * 4);</a:t>
            </a:r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endParaRPr lang="en-US" sz="5600" b="1" dirty="0" smtClean="0"/>
          </a:p>
          <a:p>
            <a:pPr>
              <a:buNone/>
            </a:pPr>
            <a:r>
              <a:rPr lang="en-US" sz="5600" b="1" dirty="0" smtClean="0"/>
              <a:t>    </a:t>
            </a:r>
            <a:endParaRPr lang="en-US" sz="5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7620000" cy="5867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4800" b="1" dirty="0" smtClean="0"/>
              <a:t>for (i=0; i &lt; infoheader.biWidth*infoheader.biHeight; i++)</a:t>
            </a:r>
          </a:p>
          <a:p>
            <a:pPr>
              <a:buNone/>
            </a:pPr>
            <a:r>
              <a:rPr lang="en-US" sz="4800" b="1" dirty="0" smtClean="0"/>
              <a:t>    {</a:t>
            </a:r>
          </a:p>
          <a:p>
            <a:pPr>
              <a:buNone/>
            </a:pPr>
            <a:r>
              <a:rPr lang="en-US" sz="4800" b="1" dirty="0" smtClean="0"/>
              <a:t>            fread(&amp;rgb, sizeof(rgb), 1, l_file);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        l_texture[j+0] = rgb.rgbtRed;</a:t>
            </a:r>
          </a:p>
          <a:p>
            <a:pPr>
              <a:buNone/>
            </a:pPr>
            <a:r>
              <a:rPr lang="en-US" sz="4800" b="1" dirty="0" smtClean="0"/>
              <a:t>            l_texture[j+1] = rgb.rgbtGreen;</a:t>
            </a:r>
          </a:p>
          <a:p>
            <a:pPr>
              <a:buNone/>
            </a:pPr>
            <a:r>
              <a:rPr lang="en-US" sz="4800" b="1" dirty="0" smtClean="0"/>
              <a:t>            l_texture[j+2] = rgb.rgbtBlue;</a:t>
            </a:r>
          </a:p>
          <a:p>
            <a:pPr>
              <a:buNone/>
            </a:pPr>
            <a:r>
              <a:rPr lang="en-US" sz="4800" b="1" dirty="0" smtClean="0"/>
              <a:t>            l_texture[j+3] = 255;</a:t>
            </a:r>
          </a:p>
          <a:p>
            <a:pPr>
              <a:buNone/>
            </a:pPr>
            <a:r>
              <a:rPr lang="en-US" sz="4800" b="1" dirty="0" smtClean="0"/>
              <a:t>            j += 4;</a:t>
            </a:r>
          </a:p>
          <a:p>
            <a:pPr>
              <a:buNone/>
            </a:pPr>
            <a:r>
              <a:rPr lang="en-US" sz="4800" b="1" dirty="0" smtClean="0"/>
              <a:t>    }</a:t>
            </a:r>
            <a:endParaRPr lang="en-US" sz="4800" dirty="0" smtClean="0"/>
          </a:p>
          <a:p>
            <a:pPr>
              <a:buNone/>
            </a:pPr>
            <a:r>
              <a:rPr lang="en-US" sz="4800" b="1" dirty="0" smtClean="0"/>
              <a:t>    fclose(l_file);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glBindTexture(GL_TEXTURE_2D, num_texture);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glTexParameterf(GL_TEXTURE_2D, GL_TEXTURE_WRAP_S, GL_REPEAT);</a:t>
            </a:r>
          </a:p>
          <a:p>
            <a:pPr>
              <a:buNone/>
            </a:pPr>
            <a:r>
              <a:rPr lang="en-US" sz="4800" b="1" dirty="0" smtClean="0"/>
              <a:t>    glTexParameterf(GL_TEXTURE_2D, GL_TEXTURE_WRAP_T, GL_REPEAT);</a:t>
            </a:r>
          </a:p>
          <a:p>
            <a:pPr>
              <a:buNone/>
            </a:pPr>
            <a:r>
              <a:rPr lang="en-US" sz="4800" b="1" dirty="0" smtClean="0"/>
              <a:t>    glTexParameterf(GL_TEXTURE_2D, GL_TEXTURE_MAG_FILTER, GL_LINEAR);</a:t>
            </a:r>
          </a:p>
          <a:p>
            <a:pPr>
              <a:buNone/>
            </a:pPr>
            <a:r>
              <a:rPr lang="en-US" sz="4800" b="1" dirty="0" smtClean="0"/>
              <a:t>    glTexParameterf(GL_TEXTURE_2D, GL_TEXTURE_MIN_FILTER, GL_LINEAR_MIPMAP_NEAREST);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// glTexParameterf(GL_TEXTURE_2D, GL_TEXTURE_MIN_FILTER, GL_LINEAR);</a:t>
            </a:r>
          </a:p>
          <a:p>
            <a:pPr>
              <a:buNone/>
            </a:pPr>
            <a:r>
              <a:rPr lang="en-US" sz="4800" b="1" dirty="0" smtClean="0"/>
              <a:t>    glTexEnvf(GL_TEXTURE_ENV, GL_TEXTURE_ENV_MODE, GL_MODULATE);</a:t>
            </a:r>
          </a:p>
          <a:p>
            <a:pPr>
              <a:buNone/>
            </a:pPr>
            <a:r>
              <a:rPr lang="en-US" sz="4800" b="1" dirty="0" smtClean="0"/>
              <a:t>    glTexImage2D(GL_TEXTURE_2D, 0, 4, infoheader.biWidth, infoheader.biHeight, 0, GL_RGBA, GL_UNSIGNED_BYTE, l_texture);</a:t>
            </a:r>
          </a:p>
          <a:p>
            <a:pPr>
              <a:buNone/>
            </a:pPr>
            <a:r>
              <a:rPr lang="en-US" sz="4800" b="1" dirty="0" smtClean="0"/>
              <a:t>     gluBuild2DMipmaps(GL_TEXTURE_2D, 4, infoheader.biWidth, infoheader.biHeight, GL_RGBA, GL_UNSIGNED_BYTE, l_texture);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free(l_texture);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return (num_texture);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}</a:t>
            </a: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6222" y="1600200"/>
            <a:ext cx="73715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343</Words>
  <Application>Microsoft Office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TEXTURE</vt:lpstr>
      <vt:lpstr>Add Texture to Polygon</vt:lpstr>
      <vt:lpstr>Add Texture To Cylinder</vt:lpstr>
      <vt:lpstr>Add Texture To Sphere</vt:lpstr>
      <vt:lpstr>Initilization Functions</vt:lpstr>
      <vt:lpstr>Func()</vt:lpstr>
      <vt:lpstr>LoadBitmap()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Rimpi</dc:creator>
  <cp:lastModifiedBy>Anne</cp:lastModifiedBy>
  <cp:revision>27</cp:revision>
  <dcterms:created xsi:type="dcterms:W3CDTF">2006-08-16T00:00:00Z</dcterms:created>
  <dcterms:modified xsi:type="dcterms:W3CDTF">2015-03-21T15:38:05Z</dcterms:modified>
</cp:coreProperties>
</file>